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5143500" type="screen16x9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S Lola" pitchFamily="50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90D5"/>
    <a:srgbClr val="079BD7"/>
    <a:srgbClr val="AF418E"/>
    <a:srgbClr val="F29400"/>
    <a:srgbClr val="FFD500"/>
    <a:srgbClr val="82B9B5"/>
    <a:srgbClr val="E0E9A1"/>
    <a:srgbClr val="D1DE70"/>
    <a:srgbClr val="BDCF30"/>
    <a:srgbClr val="F8F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1" autoAdjust="0"/>
    <p:restoredTop sz="94712" autoAdjust="0"/>
  </p:normalViewPr>
  <p:slideViewPr>
    <p:cSldViewPr>
      <p:cViewPr varScale="1">
        <p:scale>
          <a:sx n="136" d="100"/>
          <a:sy n="136" d="100"/>
        </p:scale>
        <p:origin x="73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7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386AC3A-01CD-4A9A-97DA-6D45BC7D33F3}" type="datetimeFigureOut">
              <a:rPr lang="fr-FR" altLang="fr-FR"/>
              <a:pPr/>
              <a:t>07/05/2018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691E5D9-BC49-4621-BF4A-D479CB62283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721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DF8DCF9-43B7-4ACC-A44A-48E7883A3350}" type="datetimeFigureOut">
              <a:rPr lang="fr-FR" altLang="fr-FR"/>
              <a:pPr/>
              <a:t>07/05/2018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390FC69-D53A-4813-AACF-AE788CFAE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3637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FC69-D53A-4813-AACF-AE788CFAEF50}" type="slidenum">
              <a:rPr lang="fr-FR" altLang="fr-FR" smtClean="0">
                <a:solidFill>
                  <a:prstClr val="black"/>
                </a:solidFill>
              </a:rPr>
              <a:pPr/>
              <a:t>1</a:t>
            </a:fld>
            <a:endParaRPr lang="fr-FR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74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4"/>
          <p:cNvSpPr txBox="1">
            <a:spLocks noChangeArrowheads="1"/>
          </p:cNvSpPr>
          <p:nvPr userDrawn="1"/>
        </p:nvSpPr>
        <p:spPr bwMode="auto">
          <a:xfrm>
            <a:off x="-180528" y="987574"/>
            <a:ext cx="9505056" cy="3384376"/>
          </a:xfrm>
          <a:prstGeom prst="rect">
            <a:avLst/>
          </a:prstGeom>
          <a:noFill/>
          <a:ln w="25400">
            <a:solidFill>
              <a:srgbClr val="1C90D5"/>
            </a:solidFill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buClr>
                <a:srgbClr val="FFFFFF"/>
              </a:buClr>
              <a:defRPr/>
            </a:pPr>
            <a:endParaRPr lang="fr-FR" sz="3200" i="1" dirty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1560" y="185033"/>
            <a:ext cx="8532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b="1" dirty="0">
                <a:latin typeface="Arial"/>
                <a:ea typeface="Cambria"/>
                <a:cs typeface="Cambria"/>
                <a:sym typeface="Cambria"/>
              </a:rPr>
              <a:t>Nom du programme / de la chaire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059" y="123479"/>
            <a:ext cx="382251" cy="55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4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72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4573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10"/>
          <p:cNvCxnSpPr/>
          <p:nvPr userDrawn="1"/>
        </p:nvCxnSpPr>
        <p:spPr bwMode="auto">
          <a:xfrm>
            <a:off x="0" y="386110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1C90D5"/>
            </a:solidFill>
            <a:prstDash val="soli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0" y="4567165"/>
            <a:ext cx="9168118" cy="33855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0" lvl="1" algn="ctr"/>
            <a:r>
              <a:rPr lang="pt-BR" sz="2200" dirty="0">
                <a:solidFill>
                  <a:srgbClr val="1C90D5"/>
                </a:solidFill>
                <a:latin typeface="Gotham Medium" pitchFamily="50" charset="0"/>
                <a:cs typeface="Gotham Medium" pitchFamily="50" charset="0"/>
                <a:sym typeface="Cambria"/>
              </a:rPr>
              <a:t>15 Mai, 17h30 à 20h30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083918"/>
            <a:ext cx="9168118" cy="55399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fr-FR" sz="3000" cap="all" dirty="0">
                <a:solidFill>
                  <a:srgbClr val="1C90D5"/>
                </a:solidFill>
                <a:latin typeface="FS Lola ExtraBold" pitchFamily="50" charset="0"/>
                <a:ea typeface="Cambria"/>
                <a:cs typeface="Gotham Bold" pitchFamily="50" charset="0"/>
                <a:sym typeface="Cambria"/>
              </a:rPr>
              <a:t>Égalité à l’</a:t>
            </a:r>
            <a:r>
              <a:rPr lang="fr-FR" sz="3000" cap="all" dirty="0" err="1">
                <a:solidFill>
                  <a:srgbClr val="1C90D5"/>
                </a:solidFill>
                <a:latin typeface="FS Lola ExtraBold" pitchFamily="50" charset="0"/>
                <a:ea typeface="Cambria"/>
                <a:cs typeface="Gotham Bold" pitchFamily="50" charset="0"/>
                <a:sym typeface="Cambria"/>
              </a:rPr>
              <a:t>essec</a:t>
            </a:r>
            <a:endParaRPr lang="fr-FR" sz="3000" cap="all" dirty="0">
              <a:solidFill>
                <a:srgbClr val="1C90D5"/>
              </a:solidFill>
              <a:latin typeface="FS Lola ExtraBold" pitchFamily="50" charset="0"/>
              <a:ea typeface="Cambria"/>
              <a:cs typeface="Gotham Bold" pitchFamily="50" charset="0"/>
              <a:sym typeface="Cambria"/>
            </a:endParaRPr>
          </a:p>
        </p:txBody>
      </p:sp>
      <p:cxnSp>
        <p:nvCxnSpPr>
          <p:cNvPr id="10" name="Connecteur droit 10"/>
          <p:cNvCxnSpPr/>
          <p:nvPr/>
        </p:nvCxnSpPr>
        <p:spPr bwMode="auto">
          <a:xfrm>
            <a:off x="0" y="3867894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1C90D5"/>
            </a:solidFill>
            <a:prstDash val="solid"/>
          </a:ln>
          <a:effectLst/>
        </p:spPr>
      </p:cxnSp>
      <p:sp>
        <p:nvSpPr>
          <p:cNvPr id="7" name="Shape 24"/>
          <p:cNvSpPr txBox="1">
            <a:spLocks noChangeArrowheads="1"/>
          </p:cNvSpPr>
          <p:nvPr/>
        </p:nvSpPr>
        <p:spPr bwMode="auto">
          <a:xfrm>
            <a:off x="0" y="495302"/>
            <a:ext cx="9144000" cy="3267074"/>
          </a:xfrm>
          <a:prstGeom prst="rect">
            <a:avLst/>
          </a:prstGeom>
          <a:solidFill>
            <a:srgbClr val="1C90D5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buClr>
                <a:srgbClr val="FFFFFF"/>
              </a:buClr>
              <a:defRPr/>
            </a:pPr>
            <a:r>
              <a:rPr lang="en-US" sz="3000" i="1" dirty="0" err="1">
                <a:solidFill>
                  <a:srgbClr val="C00000"/>
                </a:solidFill>
                <a:cs typeface="Arial" charset="0"/>
                <a:sym typeface="Arial" charset="0"/>
              </a:rPr>
              <a:t>Insérez</a:t>
            </a:r>
            <a:r>
              <a:rPr lang="en-US" sz="3000" i="1" dirty="0">
                <a:solidFill>
                  <a:srgbClr val="C00000"/>
                </a:solidFill>
                <a:cs typeface="Arial" charset="0"/>
                <a:sym typeface="Arial" charset="0"/>
              </a:rPr>
              <a:t> un </a:t>
            </a:r>
            <a:r>
              <a:rPr lang="en-US" sz="3000" i="1" dirty="0" err="1">
                <a:solidFill>
                  <a:srgbClr val="C00000"/>
                </a:solidFill>
                <a:cs typeface="Arial" charset="0"/>
                <a:sym typeface="Arial" charset="0"/>
              </a:rPr>
              <a:t>visuel</a:t>
            </a:r>
            <a:endParaRPr lang="en-US" sz="3000" i="1" dirty="0">
              <a:solidFill>
                <a:srgbClr val="C00000"/>
              </a:solidFill>
              <a:cs typeface="Arial" charset="0"/>
              <a:sym typeface="Arial" charset="0"/>
            </a:endParaRPr>
          </a:p>
        </p:txBody>
      </p:sp>
      <p:pic>
        <p:nvPicPr>
          <p:cNvPr id="12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252520" y="-308570"/>
            <a:ext cx="2843683" cy="284368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57110DB-F79F-5145-8573-4AAB83E2C3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589"/>
            <a:ext cx="9144000" cy="325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MY ESSEC DIGITAL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1C90D5"/>
      </a:accent1>
      <a:accent2>
        <a:srgbClr val="DC2227"/>
      </a:accent2>
      <a:accent3>
        <a:srgbClr val="BDCF30"/>
      </a:accent3>
      <a:accent4>
        <a:srgbClr val="F29400"/>
      </a:accent4>
      <a:accent5>
        <a:srgbClr val="AF418E"/>
      </a:accent5>
      <a:accent6>
        <a:srgbClr val="FFD500"/>
      </a:accent6>
      <a:hlink>
        <a:srgbClr val="FFFFFF"/>
      </a:hlink>
      <a:folHlink>
        <a:srgbClr val="FFFFFF"/>
      </a:folHlink>
    </a:clrScheme>
    <a:fontScheme name="ESSE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26609</TotalTime>
  <Words>13</Words>
  <Application>Microsoft Macintosh PowerPoint</Application>
  <PresentationFormat>Affichage à l'écran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MS PGothic</vt:lpstr>
      <vt:lpstr>Arial</vt:lpstr>
      <vt:lpstr>Calibri</vt:lpstr>
      <vt:lpstr>Cambria</vt:lpstr>
      <vt:lpstr>FS Lola</vt:lpstr>
      <vt:lpstr>FS Lola ExtraBold</vt:lpstr>
      <vt:lpstr>Gotham Bold</vt:lpstr>
      <vt:lpstr>Gotham Medium</vt:lpstr>
      <vt:lpstr>Thème Office</vt:lpstr>
      <vt:lpstr>Présentation PowerPoint</vt:lpstr>
    </vt:vector>
  </TitlesOfParts>
  <Manager>Essec</Manager>
  <Company>GROUPE ESSEC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</dc:title>
  <dc:subject>Essec</dc:subject>
  <dc:creator>Guillaume AUDABRAM</dc:creator>
  <cp:lastModifiedBy>Eloïse Priou</cp:lastModifiedBy>
  <cp:revision>512</cp:revision>
  <cp:lastPrinted>2014-07-09T10:54:51Z</cp:lastPrinted>
  <dcterms:created xsi:type="dcterms:W3CDTF">2014-07-01T12:57:17Z</dcterms:created>
  <dcterms:modified xsi:type="dcterms:W3CDTF">2018-05-07T11:24:02Z</dcterms:modified>
</cp:coreProperties>
</file>